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0D041-DC96-44D7-BA19-EA142ACA46C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22B6A-FEA1-4B6B-AFF4-9C394BAF3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0D041-DC96-44D7-BA19-EA142ACA46C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22B6A-FEA1-4B6B-AFF4-9C394BAF3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0D041-DC96-44D7-BA19-EA142ACA46C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22B6A-FEA1-4B6B-AFF4-9C394BAF3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0D041-DC96-44D7-BA19-EA142ACA46C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22B6A-FEA1-4B6B-AFF4-9C394BAF3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0D041-DC96-44D7-BA19-EA142ACA46C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22B6A-FEA1-4B6B-AFF4-9C394BAF3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0D041-DC96-44D7-BA19-EA142ACA46C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22B6A-FEA1-4B6B-AFF4-9C394BAF3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0D041-DC96-44D7-BA19-EA142ACA46C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22B6A-FEA1-4B6B-AFF4-9C394BAF3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0D041-DC96-44D7-BA19-EA142ACA46C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22B6A-FEA1-4B6B-AFF4-9C394BAF3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0D041-DC96-44D7-BA19-EA142ACA46C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22B6A-FEA1-4B6B-AFF4-9C394BAF3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0D041-DC96-44D7-BA19-EA142ACA46C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22B6A-FEA1-4B6B-AFF4-9C394BAF3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0D041-DC96-44D7-BA19-EA142ACA46C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22B6A-FEA1-4B6B-AFF4-9C394BAF3C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300D041-DC96-44D7-BA19-EA142ACA46CF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522B6A-FEA1-4B6B-AFF4-9C394BAF3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500" dirty="0" smtClean="0"/>
              <a:t>Nevada Department of Transportation</a:t>
            </a:r>
            <a:br>
              <a:rPr lang="en-US" sz="2500" dirty="0" smtClean="0"/>
            </a:br>
            <a:r>
              <a:rPr lang="en-US" sz="2500" dirty="0" smtClean="0"/>
              <a:t>Districts 2 &amp; 3</a:t>
            </a: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500" dirty="0" smtClean="0"/>
              <a:t>I-80 Coalition</a:t>
            </a:r>
          </a:p>
          <a:p>
            <a:pPr algn="ctr"/>
            <a:r>
              <a:rPr lang="en-US" sz="2500" dirty="0" smtClean="0"/>
              <a:t>Fall Presentation</a:t>
            </a:r>
            <a:endParaRPr lang="en-US" sz="2500" dirty="0"/>
          </a:p>
        </p:txBody>
      </p:sp>
      <p:pic>
        <p:nvPicPr>
          <p:cNvPr id="5" name="Picture Placeholder 4" descr="Penn Hill snow vie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8" b="1138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Equipment</a:t>
            </a:r>
            <a:endParaRPr lang="en-US" sz="3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257800" y="1447802"/>
            <a:ext cx="3252847" cy="420611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 Continuing to experiment with new technology.</a:t>
            </a:r>
          </a:p>
          <a:p>
            <a:pPr lvl="1">
              <a:buFont typeface="Arial" pitchFamily="34" charset="0"/>
              <a:buChar char="•"/>
            </a:pPr>
            <a:r>
              <a:rPr lang="en-US" sz="2300" dirty="0" smtClean="0"/>
              <a:t> Rear air foils</a:t>
            </a:r>
          </a:p>
          <a:p>
            <a:pPr lvl="1">
              <a:buFont typeface="Arial" pitchFamily="34" charset="0"/>
              <a:buChar char="•"/>
            </a:pPr>
            <a:r>
              <a:rPr lang="en-US" sz="2300" dirty="0" smtClean="0"/>
              <a:t> Wing plow laser aiming lights</a:t>
            </a:r>
          </a:p>
          <a:p>
            <a:pPr lvl="1">
              <a:buFont typeface="Arial" pitchFamily="34" charset="0"/>
              <a:buChar char="•"/>
            </a:pPr>
            <a:r>
              <a:rPr lang="en-US" sz="2300" dirty="0" smtClean="0"/>
              <a:t> Blue lights on rear of snow plows</a:t>
            </a:r>
          </a:p>
          <a:p>
            <a:pPr lvl="1">
              <a:buFont typeface="Arial" pitchFamily="34" charset="0"/>
              <a:buChar char="•"/>
            </a:pPr>
            <a:endParaRPr lang="en-US" sz="2300" dirty="0"/>
          </a:p>
        </p:txBody>
      </p:sp>
      <p:pic>
        <p:nvPicPr>
          <p:cNvPr id="5" name="Content Placeholder 4" descr="Feb 25 9-24am With foil sand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625975" cy="346948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Wildlife Crossings</a:t>
            </a:r>
            <a:endParaRPr lang="en-US" sz="3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33400" y="2133600"/>
            <a:ext cx="3733800" cy="2895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 2 Primary areas on the I-80 corridor where wildlife crossings are currently in design.</a:t>
            </a:r>
          </a:p>
          <a:p>
            <a:pPr lvl="1">
              <a:buFont typeface="Arial" pitchFamily="34" charset="0"/>
              <a:buChar char="•"/>
            </a:pPr>
            <a:r>
              <a:rPr lang="en-US" sz="2300" dirty="0" smtClean="0"/>
              <a:t> Pequop Summit </a:t>
            </a:r>
          </a:p>
          <a:p>
            <a:pPr lvl="1">
              <a:buFont typeface="Arial" pitchFamily="34" charset="0"/>
              <a:buChar char="•"/>
            </a:pPr>
            <a:r>
              <a:rPr lang="en-US" sz="2300" dirty="0" smtClean="0"/>
              <a:t> Silverzone Pass</a:t>
            </a:r>
            <a:endParaRPr lang="en-US" sz="2300" dirty="0"/>
          </a:p>
        </p:txBody>
      </p:sp>
      <p:pic>
        <p:nvPicPr>
          <p:cNvPr id="5" name="Content Placeholder 4" descr="Crossing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75141" y="2057400"/>
            <a:ext cx="4313234" cy="315278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6205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Wildlife Crossings</a:t>
            </a:r>
            <a:endParaRPr lang="en-US" sz="3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 NDOT currently has three </a:t>
            </a:r>
            <a:r>
              <a:rPr lang="en-US" sz="2500" dirty="0" err="1" smtClean="0"/>
              <a:t>undercrossings</a:t>
            </a:r>
            <a:r>
              <a:rPr lang="en-US" sz="2500" dirty="0" smtClean="0"/>
              <a:t> and one overcrossing complete on US 93 just north of I-80 at Wells.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 The second overcrossing is nearly complete.</a:t>
            </a:r>
            <a:endParaRPr lang="en-US" sz="2500" dirty="0"/>
          </a:p>
        </p:txBody>
      </p:sp>
      <p:pic>
        <p:nvPicPr>
          <p:cNvPr id="5" name="Content Placeholder 4" descr="Crossing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5168"/>
            <a:ext cx="4625975" cy="33746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4985590"/>
            <a:ext cx="3992880" cy="958010"/>
          </a:xfrm>
        </p:spPr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8" name="Content Placeholder 7" descr="3388 September 3rd Looking Sout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3932238" cy="2827933"/>
          </a:xfrm>
        </p:spPr>
      </p:pic>
      <p:pic>
        <p:nvPicPr>
          <p:cNvPr id="9" name="Content Placeholder 8" descr="snow plow on freeway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533400"/>
            <a:ext cx="3702049" cy="2776538"/>
          </a:xfrm>
        </p:spPr>
      </p:pic>
      <p:pic>
        <p:nvPicPr>
          <p:cNvPr id="10" name="Picture 9" descr="Copy of fire 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352800"/>
            <a:ext cx="3733800" cy="2487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en-US" sz="5000" dirty="0" smtClean="0"/>
              <a:t>NDOT’s I-80 Corridor</a:t>
            </a:r>
            <a:br>
              <a:rPr lang="en-US" sz="5000" dirty="0" smtClean="0"/>
            </a:br>
            <a:r>
              <a:rPr lang="en-US" sz="5000" dirty="0" smtClean="0"/>
              <a:t>Areas of Significant Change</a:t>
            </a:r>
            <a:endParaRPr lang="en-US" sz="5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sz="4000" dirty="0" smtClean="0"/>
              <a:t>Communications</a:t>
            </a:r>
          </a:p>
          <a:p>
            <a:r>
              <a:rPr lang="en-US" sz="4000" dirty="0" smtClean="0"/>
              <a:t>ITS Deployments</a:t>
            </a:r>
          </a:p>
          <a:p>
            <a:r>
              <a:rPr lang="en-US" sz="4000" dirty="0" smtClean="0"/>
              <a:t>Equipment</a:t>
            </a:r>
          </a:p>
          <a:p>
            <a:r>
              <a:rPr lang="en-US" sz="4000" dirty="0" smtClean="0"/>
              <a:t>Wildlife Crossings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4187952"/>
          </a:xfrm>
        </p:spPr>
        <p:txBody>
          <a:bodyPr/>
          <a:lstStyle/>
          <a:p>
            <a:r>
              <a:rPr lang="en-US" dirty="0" smtClean="0"/>
              <a:t>NDOT’s 800 </a:t>
            </a:r>
            <a:r>
              <a:rPr lang="en-US" dirty="0" err="1" smtClean="0"/>
              <a:t>Mhz</a:t>
            </a:r>
            <a:r>
              <a:rPr lang="en-US" dirty="0" smtClean="0"/>
              <a:t> Radio System</a:t>
            </a:r>
          </a:p>
          <a:p>
            <a:r>
              <a:rPr lang="en-US" dirty="0" smtClean="0"/>
              <a:t>District Traffic Operations / Management Centers</a:t>
            </a:r>
          </a:p>
          <a:p>
            <a:r>
              <a:rPr lang="en-US" dirty="0" smtClean="0"/>
              <a:t>Communication with Adjacent States</a:t>
            </a:r>
          </a:p>
          <a:p>
            <a:r>
              <a:rPr lang="en-US" dirty="0" smtClean="0"/>
              <a:t>Communications with Local Agencies and other State Agencies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24800" cy="116205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NDOT’s 800 </a:t>
            </a:r>
            <a:r>
              <a:rPr lang="en-US" sz="3500" dirty="0" err="1" smtClean="0"/>
              <a:t>Mhz</a:t>
            </a:r>
            <a:r>
              <a:rPr lang="en-US" sz="3500" dirty="0" smtClean="0"/>
              <a:t> Radio System</a:t>
            </a:r>
            <a:endParaRPr lang="en-US" sz="3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419600" y="1676400"/>
            <a:ext cx="4191000" cy="3733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NDOT has installed 7 additional repeater sites to provide improved coverage in existing holes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Phase 1 of ongoing  research program to use NDOT’s radio system to report information for MDSS is nearly complete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4" name="Content Placeholder 3" descr="snow cat pic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057400"/>
            <a:ext cx="3470564" cy="26018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91399" cy="178435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District Traffic Operation / Management Centers (District 2 &amp; 3)</a:t>
            </a:r>
            <a:endParaRPr lang="en-US" sz="3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257800" y="1676400"/>
            <a:ext cx="3429000" cy="420611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 Converting staff from temporary personnel to full time permanent employees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Increasing staff responsibilities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Working to enhance NDOT’s road condition reporting options.</a:t>
            </a:r>
            <a:endParaRPr lang="en-US" sz="2500" dirty="0"/>
          </a:p>
        </p:txBody>
      </p:sp>
      <p:pic>
        <p:nvPicPr>
          <p:cNvPr id="5" name="Content Placeholder 4" descr="snow plow hit accide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86000"/>
            <a:ext cx="4467298" cy="335047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dirty="0" smtClean="0"/>
              <a:t>Communications with Adjacent States</a:t>
            </a:r>
            <a:endParaRPr lang="en-US" sz="35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183880" cy="251764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NDOT is working to improve communications with both California and Utah.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Both states currently have DMS boards located inside Nevada on I-80 that they use to communicate with the public in Nevada.</a:t>
            </a:r>
            <a:endParaRPr lang="en-US" sz="2500" dirty="0"/>
          </a:p>
        </p:txBody>
      </p:sp>
      <p:pic>
        <p:nvPicPr>
          <p:cNvPr id="8" name="Picture 7" descr="DSCF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0"/>
            <a:ext cx="2667000" cy="2000250"/>
          </a:xfrm>
          <a:prstGeom prst="rect">
            <a:avLst/>
          </a:prstGeom>
        </p:spPr>
      </p:pic>
      <p:pic>
        <p:nvPicPr>
          <p:cNvPr id="9" name="Picture 8" descr="DSCF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790950"/>
            <a:ext cx="2743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6205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Improving in State Communications</a:t>
            </a:r>
            <a:endParaRPr lang="en-US" sz="35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191000" y="1981200"/>
            <a:ext cx="4419600" cy="35814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 Currently working on Joint Operation Policy Statement (JOPS) between NDOT &amp; DPS/NHP.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/>
              <a:t> </a:t>
            </a:r>
            <a:r>
              <a:rPr lang="en-US" sz="2500" dirty="0" smtClean="0"/>
              <a:t>Traffic Incident Management (TIM) is  going statewide from its trial project in the Las Vegas area.</a:t>
            </a:r>
            <a:endParaRPr lang="en-US" sz="2500" dirty="0"/>
          </a:p>
        </p:txBody>
      </p:sp>
      <p:pic>
        <p:nvPicPr>
          <p:cNvPr id="7" name="Content Placeholder 6" descr="Propane rollov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338187" cy="1981200"/>
          </a:xfrm>
        </p:spPr>
      </p:pic>
      <p:pic>
        <p:nvPicPr>
          <p:cNvPr id="5" name="Picture 4" descr="Mary's Fire Whir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581400"/>
            <a:ext cx="3352800" cy="22345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ITS Deployments</a:t>
            </a:r>
            <a:endParaRPr lang="en-US" sz="3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105400" y="1752600"/>
            <a:ext cx="3429000" cy="36576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 </a:t>
            </a:r>
            <a:r>
              <a:rPr lang="en-US" sz="3000" dirty="0" smtClean="0"/>
              <a:t>Additional RWIS sites, 2 new and 3 in process.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A large statewide contract added a large number of new DMS boards throughout the corridor.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The I-80 HAR system is being enhanced.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Continuing with Improvements on the microwave or fiber communication links.</a:t>
            </a:r>
            <a:endParaRPr lang="en-US" sz="3000" dirty="0"/>
          </a:p>
        </p:txBody>
      </p:sp>
      <p:pic>
        <p:nvPicPr>
          <p:cNvPr id="5" name="Content Placeholder 4" descr="08100912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4267200" cy="3200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Equipment</a:t>
            </a:r>
            <a:endParaRPr lang="en-US" sz="3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600200"/>
            <a:ext cx="3429000" cy="40513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 Requesting (2) two tow plows in the legislative session. 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 Adding a significant number of wing plows to the fleet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 Still trying to replace aging units in the existing fleet</a:t>
            </a:r>
            <a:endParaRPr lang="en-US" sz="2500" dirty="0"/>
          </a:p>
        </p:txBody>
      </p:sp>
      <p:pic>
        <p:nvPicPr>
          <p:cNvPr id="5" name="Content Placeholder 4" descr="rotary on Pequo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752600"/>
            <a:ext cx="4668308" cy="350123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330</TotalTime>
  <Words>362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Nevada Department of Transportation Districts 2 &amp; 3</vt:lpstr>
      <vt:lpstr>NDOT’s I-80 Corridor Areas of Significant Change</vt:lpstr>
      <vt:lpstr>Communications</vt:lpstr>
      <vt:lpstr>NDOT’s 800 Mhz Radio System</vt:lpstr>
      <vt:lpstr>District Traffic Operation / Management Centers (District 2 &amp; 3)</vt:lpstr>
      <vt:lpstr>Communications with Adjacent States</vt:lpstr>
      <vt:lpstr>Improving in State Communications</vt:lpstr>
      <vt:lpstr>ITS Deployments</vt:lpstr>
      <vt:lpstr>Equipment</vt:lpstr>
      <vt:lpstr>Equipment</vt:lpstr>
      <vt:lpstr>Wildlife Crossings</vt:lpstr>
      <vt:lpstr>Wildlife Crossings</vt:lpstr>
      <vt:lpstr>The End</vt:lpstr>
    </vt:vector>
  </TitlesOfParts>
  <Company>Nevada 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Nevada Department of Transportation</dc:title>
  <dc:creator>h3301mem</dc:creator>
  <cp:lastModifiedBy>h3301mem</cp:lastModifiedBy>
  <cp:revision>30</cp:revision>
  <dcterms:created xsi:type="dcterms:W3CDTF">2010-10-21T22:09:57Z</dcterms:created>
  <dcterms:modified xsi:type="dcterms:W3CDTF">2010-10-25T18:35:42Z</dcterms:modified>
</cp:coreProperties>
</file>